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8" r:id="rId3"/>
    <p:sldId id="259" r:id="rId4"/>
    <p:sldId id="261" r:id="rId5"/>
    <p:sldId id="262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4" d="100"/>
          <a:sy n="74" d="100"/>
        </p:scale>
        <p:origin x="-5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FEDCA5-7921-441C-BA3B-374AFDE0DB3D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311848D-BFF8-4899-8389-59E279888E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9110" y="459123"/>
            <a:ext cx="90624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«Визуализация предметов домашней утвари и предметов быта народов Российской Федерации, проживающих на территории муниципального образования городского округа «Ухта»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2962" y="2363104"/>
            <a:ext cx="3425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Визуализация наиболее значимых и ценных предметов домашней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утвари, быта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национально-культурных автономий МОГО «Ухта» и общественных движений. </a:t>
            </a:r>
            <a:endParaRPr lang="ru-RU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культурными ценностями народов, проживающих в МОГО «Ухта», укрепление общероссийской гражданской идентичности.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76" y="1618523"/>
            <a:ext cx="7070968" cy="4714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4" y="243572"/>
            <a:ext cx="1620015" cy="20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29" y="373490"/>
            <a:ext cx="4914052" cy="2975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4" y="373490"/>
            <a:ext cx="4855336" cy="2955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29" y="3464460"/>
            <a:ext cx="4914792" cy="30136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4" y="3464460"/>
            <a:ext cx="4855336" cy="30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85" y="309093"/>
            <a:ext cx="4367804" cy="61689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28" y="309093"/>
            <a:ext cx="4379003" cy="6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4" y="394718"/>
            <a:ext cx="9466439" cy="631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5" y="321972"/>
            <a:ext cx="10058400" cy="60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6304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275</TotalTime>
  <Words>60</Words>
  <Application>Microsoft Office PowerPoint</Application>
  <PresentationFormat>Произвольный</PresentationFormat>
  <Paragraphs>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Дисциплина: Тема: </dc:title>
  <dc:creator>Лев Орлов</dc:creator>
  <cp:lastModifiedBy>*</cp:lastModifiedBy>
  <cp:revision>24</cp:revision>
  <dcterms:created xsi:type="dcterms:W3CDTF">2021-10-19T18:47:58Z</dcterms:created>
  <dcterms:modified xsi:type="dcterms:W3CDTF">2022-05-12T19:08:50Z</dcterms:modified>
</cp:coreProperties>
</file>